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2" r:id="rId2"/>
    <p:sldId id="353" r:id="rId3"/>
    <p:sldId id="354" r:id="rId4"/>
    <p:sldId id="355" r:id="rId5"/>
    <p:sldId id="356" r:id="rId6"/>
    <p:sldId id="357" r:id="rId7"/>
    <p:sldId id="362" r:id="rId8"/>
    <p:sldId id="384" r:id="rId9"/>
    <p:sldId id="379" r:id="rId10"/>
    <p:sldId id="358" r:id="rId11"/>
    <p:sldId id="359" r:id="rId12"/>
    <p:sldId id="380" r:id="rId13"/>
    <p:sldId id="360" r:id="rId14"/>
    <p:sldId id="361" r:id="rId15"/>
    <p:sldId id="383" r:id="rId16"/>
    <p:sldId id="363" r:id="rId17"/>
    <p:sldId id="381" r:id="rId18"/>
    <p:sldId id="364" r:id="rId19"/>
    <p:sldId id="382" r:id="rId20"/>
    <p:sldId id="365" r:id="rId21"/>
    <p:sldId id="366" r:id="rId22"/>
    <p:sldId id="367" r:id="rId23"/>
    <p:sldId id="385" r:id="rId24"/>
    <p:sldId id="386" r:id="rId25"/>
    <p:sldId id="275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0DA4D-65B3-4F26-BB88-72CCE462E823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6C1-AFE2-497F-8955-D81DF7324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14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6C1-AFE2-497F-8955-D81DF73249B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67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65CAD-451D-EE71-70EF-27D4506AB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E494C9-09C2-F84A-6A4F-D58CC3D09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D4C476-3E73-11EB-0749-85030935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516BA-BFF6-E11F-D759-969ECCD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32059-C4BE-3987-B933-12C8C4C9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5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F5855-8D69-3105-FA07-A30F2536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034DFD-17EC-2043-DC80-4E99F50A1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4EFFEC-9516-3BF5-CAC0-65375390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3351DD-EE47-1FDD-C70D-51C939FA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E59B63-B944-1F86-FDE2-9B8DE4E0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4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7D1D70-D4B7-7DE8-B484-D85E49DEA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9983CB-0036-5B61-2678-DEECA43E9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490E9-C0A3-F86A-262E-D0B999A1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2EC19C-AA6F-A9C3-84A6-AD8E5F97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530FE6-C3BD-312E-2427-21CD6407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95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2209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67404-6BA4-3E6B-0A5E-053B85A1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92479E-466D-5BE0-5CF9-4D5431DD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F4FE1C-795F-DF24-87BC-EA1F5995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1C69D6-CA8E-3401-73C5-DF235F9C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9E4D9F-4AED-7173-83E9-27702BAF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6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28107-15DC-65E9-E64F-556A9FC2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E8A6C0-D07D-27A8-431F-45260774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BBE082-85F1-B390-1FBB-3F71773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1AD381-3882-A114-5A9E-902EFBCA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0BDD10-17E1-F09F-BE42-1763F1B6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4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9C77-4E6D-CC92-CAE2-840CDBB0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C37DA4-3D41-CDEA-E819-3A801E92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3F10C7-E7CA-72D6-B459-2BDF421D1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D83B40-BC27-4FBC-3E83-D981413A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6D50F-A0C1-735F-67EC-B377C927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12E060-D5A8-B556-27C4-C715A601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5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BBD84-7B0E-FECD-F368-CB9A627D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AA106C-C76A-99F4-34E5-8E89C06CD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88DC86-AED6-EBDD-513A-8BB6D2875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004B6E-C3B6-377E-E0AF-02E339A3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13226F-E0CD-B7AB-C45E-928FD9FB6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50F323-8226-545A-E942-1C58E606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45063D-C265-6B0B-4461-0193AB08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A0279A-30AF-BAFF-FAC7-145E9552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17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FE1EC-CFBC-DA93-C3F3-1319E391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4C55AF-E9FF-233E-996B-AE387B74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DCC4DC-B53E-483C-E718-9B8D8C35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425347-9497-C92F-913A-35D76F4A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90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4251C3-0832-96C0-2C17-BDACD307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AEE4C9-11B2-B1CE-4B5E-CBE3C6DB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2B1AE1-874A-F331-8206-3A0EAF06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6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9D8C-1FAF-C4C3-F939-843FEBDB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A0428-4583-D236-6BB7-89E1EE89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D209E9-AC83-EFB9-1998-E8B642F1D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7CA665-E146-2085-F9B2-B029ADA1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190DD6-BCD5-D21C-C8C6-0828B1A7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AE9E89-5624-9B8A-6770-F3B7A60E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5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C24FF-CEE3-04EA-0065-802BA5A6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4689C3-635E-EB42-10DB-4EF0053F8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965C5B-A139-AA89-9B10-DDCFC59C5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F3027E-0CAD-5105-8CB9-94EC6159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15AECE-D270-CB45-7E7F-4240510F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6A8C1-48CE-3AC8-80DC-A8F2D81C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3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59C027-21DC-FA6C-5620-FBED4EDA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1B41EE-C7DD-4B1A-1257-272F7772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057B8A-500B-9794-E794-BE927E374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6B8F5-EB27-4C58-BF9F-A37807A2BDA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2552A4-E5FB-72F3-61F4-27292B71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1D8C6D-8215-8B7C-55A7-EE5F73BFC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7ED8B4-F5D7-4180-987A-A93C8F890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22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722340" y="1727086"/>
            <a:ext cx="8601531" cy="281541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7030A0"/>
                </a:solidFill>
                <a:latin typeface="Montserrat ExtraBold" panose="00000900000000000000" pitchFamily="2" charset="0"/>
              </a:rPr>
              <a:t>Manage and Use PT data</a:t>
            </a:r>
            <a:br>
              <a:rPr lang="en-US" sz="3200" dirty="0">
                <a:solidFill>
                  <a:srgbClr val="7030A0"/>
                </a:solidFill>
                <a:latin typeface="Montserrat ExtraBold" panose="00000900000000000000" pitchFamily="2" charset="0"/>
              </a:rPr>
            </a:br>
            <a:br>
              <a:rPr lang="en-US" sz="3200" dirty="0">
                <a:solidFill>
                  <a:srgbClr val="7030A0"/>
                </a:solidFill>
                <a:latin typeface="Montserrat ExtraBold" panose="00000900000000000000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  <a:t>Brazilian Experience</a:t>
            </a:r>
            <a:b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</a:br>
            <a:b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</a:br>
            <a:b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</a:br>
            <a:r>
              <a:rPr lang="en-US" sz="2400" dirty="0">
                <a:solidFill>
                  <a:schemeClr val="tx1"/>
                </a:solidFill>
                <a:latin typeface="Montserrat ExtraBold" panose="00000900000000000000" pitchFamily="2" charset="0"/>
              </a:rPr>
              <a:t>Renata Cristina </a:t>
            </a:r>
            <a:r>
              <a:rPr lang="en-US" sz="2400" dirty="0" err="1">
                <a:solidFill>
                  <a:schemeClr val="tx1"/>
                </a:solidFill>
                <a:latin typeface="Montserrat ExtraBold" panose="00000900000000000000" pitchFamily="2" charset="0"/>
              </a:rPr>
              <a:t>Messores</a:t>
            </a:r>
            <a:r>
              <a:rPr lang="en-US" sz="2400" dirty="0">
                <a:solidFill>
                  <a:schemeClr val="tx1"/>
                </a:solidFill>
                <a:latin typeface="Montserrat ExtraBold" panose="00000900000000000000" pitchFamily="2" charset="0"/>
              </a:rPr>
              <a:t> Rudolf</a:t>
            </a:r>
            <a:br>
              <a:rPr lang="en-US" sz="2400" dirty="0">
                <a:solidFill>
                  <a:schemeClr val="tx1"/>
                </a:solidFill>
                <a:latin typeface="Montserrat ExtraBold" panose="000009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latin typeface="Montserrat ExtraBold" panose="00000900000000000000" pitchFamily="2" charset="0"/>
              </a:rPr>
              <a:t>Laboratory of Molecular Biology, Microbiology and Serology (LBMMS)</a:t>
            </a:r>
            <a:endParaRPr lang="pt-BR" sz="32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5" y="5165557"/>
            <a:ext cx="3867670" cy="7007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CF6AAB-4026-A48A-9FDC-481DBB2EDB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CE97498-22E2-9E88-2F0D-C6864324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3" y="752255"/>
            <a:ext cx="9164329" cy="5563376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6251AC4-F4A5-317F-5047-C2E451C4F3D2}"/>
              </a:ext>
            </a:extLst>
          </p:cNvPr>
          <p:cNvSpPr/>
          <p:nvPr/>
        </p:nvSpPr>
        <p:spPr>
          <a:xfrm>
            <a:off x="514340" y="3223047"/>
            <a:ext cx="2128276" cy="3108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9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F53C37-451C-0BFF-736E-350CF9C6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7" y="1473871"/>
            <a:ext cx="10717121" cy="4820323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5" y="354279"/>
            <a:ext cx="1847792" cy="822267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55EB61A-EB97-EB35-DC51-EFACDB8651C7}"/>
              </a:ext>
            </a:extLst>
          </p:cNvPr>
          <p:cNvSpPr/>
          <p:nvPr/>
        </p:nvSpPr>
        <p:spPr>
          <a:xfrm>
            <a:off x="572847" y="1587266"/>
            <a:ext cx="2128276" cy="3108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09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8E2B84-1C39-A402-17A8-787F15E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" y="752255"/>
            <a:ext cx="9815411" cy="560271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40A4BAF-82AB-D9B9-7F19-8C29959FF1A0}"/>
              </a:ext>
            </a:extLst>
          </p:cNvPr>
          <p:cNvSpPr/>
          <p:nvPr/>
        </p:nvSpPr>
        <p:spPr>
          <a:xfrm>
            <a:off x="6858000" y="5376672"/>
            <a:ext cx="1207008" cy="118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err="1">
                <a:solidFill>
                  <a:schemeClr val="tx1"/>
                </a:solidFill>
              </a:rPr>
              <a:t>Name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85C907E-EEB2-4725-88B9-42C3BB8F189D}"/>
              </a:ext>
            </a:extLst>
          </p:cNvPr>
          <p:cNvSpPr/>
          <p:nvPr/>
        </p:nvSpPr>
        <p:spPr>
          <a:xfrm>
            <a:off x="7694676" y="3087266"/>
            <a:ext cx="1632204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76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28E8D3D-5994-F7DE-2CE2-7B7C02E1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4" y="288827"/>
            <a:ext cx="10821910" cy="6401693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00F6EFE-846B-FE23-13A2-A69BC2B460F8}"/>
              </a:ext>
            </a:extLst>
          </p:cNvPr>
          <p:cNvSpPr/>
          <p:nvPr/>
        </p:nvSpPr>
        <p:spPr>
          <a:xfrm>
            <a:off x="1687068" y="2971800"/>
            <a:ext cx="1504188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47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A6EB264-850C-3289-F8AB-F5F67C965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2" y="944721"/>
            <a:ext cx="9392961" cy="5334744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7A5E1A-2F77-9607-63F1-28598BBB3BE8}"/>
              </a:ext>
            </a:extLst>
          </p:cNvPr>
          <p:cNvSpPr/>
          <p:nvPr/>
        </p:nvSpPr>
        <p:spPr>
          <a:xfrm>
            <a:off x="570729" y="5268185"/>
            <a:ext cx="3877056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Name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1258554-DD1C-F9A8-06B7-56F79463EAF8}"/>
              </a:ext>
            </a:extLst>
          </p:cNvPr>
          <p:cNvSpPr/>
          <p:nvPr/>
        </p:nvSpPr>
        <p:spPr>
          <a:xfrm>
            <a:off x="570729" y="5762403"/>
            <a:ext cx="3877056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Name</a:t>
            </a:r>
            <a:r>
              <a:rPr lang="pt-BR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02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888B4D8-5CA6-5D68-EC10-1D45EAB64DC3}"/>
              </a:ext>
            </a:extLst>
          </p:cNvPr>
          <p:cNvGrpSpPr/>
          <p:nvPr/>
        </p:nvGrpSpPr>
        <p:grpSpPr>
          <a:xfrm>
            <a:off x="1008733" y="0"/>
            <a:ext cx="8876086" cy="6877060"/>
            <a:chOff x="1657957" y="0"/>
            <a:chExt cx="8876086" cy="687706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934E9BD-7E74-FD5A-9C89-9EA166A81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57" y="0"/>
              <a:ext cx="8876086" cy="6858000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47A5E1A-2F77-9607-63F1-28598BBB3BE8}"/>
                </a:ext>
              </a:extLst>
            </p:cNvPr>
            <p:cNvSpPr/>
            <p:nvPr/>
          </p:nvSpPr>
          <p:spPr>
            <a:xfrm>
              <a:off x="1751656" y="1830294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697676D-58A2-2C38-1984-B634471E04D7}"/>
                </a:ext>
              </a:extLst>
            </p:cNvPr>
            <p:cNvSpPr/>
            <p:nvPr/>
          </p:nvSpPr>
          <p:spPr>
            <a:xfrm>
              <a:off x="1751656" y="2247870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2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A6E76B3-3D8D-9CE3-B9AA-BA60BBBB5357}"/>
                </a:ext>
              </a:extLst>
            </p:cNvPr>
            <p:cNvSpPr/>
            <p:nvPr/>
          </p:nvSpPr>
          <p:spPr>
            <a:xfrm>
              <a:off x="1766896" y="2695926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3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6D80D38-4A2C-BE56-3317-7C25E0A68494}"/>
                </a:ext>
              </a:extLst>
            </p:cNvPr>
            <p:cNvSpPr/>
            <p:nvPr/>
          </p:nvSpPr>
          <p:spPr>
            <a:xfrm>
              <a:off x="1766896" y="3113502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4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C81FC53-C453-4D20-BE36-63FF2125741A}"/>
                </a:ext>
              </a:extLst>
            </p:cNvPr>
            <p:cNvSpPr/>
            <p:nvPr/>
          </p:nvSpPr>
          <p:spPr>
            <a:xfrm>
              <a:off x="1776040" y="3573750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5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C657719-31A5-1098-60D7-C030F0623E8A}"/>
                </a:ext>
              </a:extLst>
            </p:cNvPr>
            <p:cNvSpPr/>
            <p:nvPr/>
          </p:nvSpPr>
          <p:spPr>
            <a:xfrm>
              <a:off x="1776040" y="3991326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6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7237B344-0E12-B05A-FA4B-BC9BA2F28A9F}"/>
                </a:ext>
              </a:extLst>
            </p:cNvPr>
            <p:cNvSpPr/>
            <p:nvPr/>
          </p:nvSpPr>
          <p:spPr>
            <a:xfrm>
              <a:off x="1791280" y="4439382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7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FEA0B36-C83C-5A14-F76D-792318CDC260}"/>
                </a:ext>
              </a:extLst>
            </p:cNvPr>
            <p:cNvSpPr/>
            <p:nvPr/>
          </p:nvSpPr>
          <p:spPr>
            <a:xfrm>
              <a:off x="1791280" y="4856958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8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CCB7D90E-9B0C-0BF4-7080-C46DDD516438}"/>
                </a:ext>
              </a:extLst>
            </p:cNvPr>
            <p:cNvSpPr/>
            <p:nvPr/>
          </p:nvSpPr>
          <p:spPr>
            <a:xfrm>
              <a:off x="1763848" y="5289774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9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D9C419CB-5C3B-4279-2460-FAC585883F1B}"/>
                </a:ext>
              </a:extLst>
            </p:cNvPr>
            <p:cNvSpPr/>
            <p:nvPr/>
          </p:nvSpPr>
          <p:spPr>
            <a:xfrm>
              <a:off x="1763848" y="5707350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10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4228CECD-5C1A-40EE-944B-8F9813EC3E52}"/>
                </a:ext>
              </a:extLst>
            </p:cNvPr>
            <p:cNvSpPr/>
            <p:nvPr/>
          </p:nvSpPr>
          <p:spPr>
            <a:xfrm>
              <a:off x="1779088" y="6155406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11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F0C4A51-686C-31FD-DBDE-A83A75FDA01E}"/>
                </a:ext>
              </a:extLst>
            </p:cNvPr>
            <p:cNvSpPr/>
            <p:nvPr/>
          </p:nvSpPr>
          <p:spPr>
            <a:xfrm>
              <a:off x="1779088" y="6572982"/>
              <a:ext cx="2454584" cy="30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err="1">
                  <a:solidFill>
                    <a:schemeClr val="tx1"/>
                  </a:solidFill>
                </a:rPr>
                <a:t>Name</a:t>
              </a:r>
              <a:r>
                <a:rPr lang="pt-BR" sz="1200" b="1" dirty="0">
                  <a:solidFill>
                    <a:schemeClr val="tx1"/>
                  </a:solidFill>
                </a:rPr>
                <a:t>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20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2C8B58-1CE5-4A47-0EE8-9B70F29AF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56" y="816815"/>
            <a:ext cx="7452661" cy="59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268360-5BFF-0635-57CF-F5E6EB12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73" y="752255"/>
            <a:ext cx="7456054" cy="5907536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8825774-FF76-2D44-6E10-926E03D78A3D}"/>
              </a:ext>
            </a:extLst>
          </p:cNvPr>
          <p:cNvSpPr/>
          <p:nvPr/>
        </p:nvSpPr>
        <p:spPr>
          <a:xfrm>
            <a:off x="2930652" y="2642616"/>
            <a:ext cx="2116836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48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9534D4B-7D6F-7B1E-2473-37BB889B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75" y="667512"/>
            <a:ext cx="5841924" cy="6190488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8085B00-69B5-8CC3-7996-02671D93A5DC}"/>
              </a:ext>
            </a:extLst>
          </p:cNvPr>
          <p:cNvSpPr/>
          <p:nvPr/>
        </p:nvSpPr>
        <p:spPr>
          <a:xfrm>
            <a:off x="2860075" y="959679"/>
            <a:ext cx="2189988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9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F8E385-EAD0-344B-B24E-132516C2B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256732"/>
            <a:ext cx="10821910" cy="6344535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00F6EFE-846B-FE23-13A2-A69BC2B460F8}"/>
              </a:ext>
            </a:extLst>
          </p:cNvPr>
          <p:cNvSpPr/>
          <p:nvPr/>
        </p:nvSpPr>
        <p:spPr>
          <a:xfrm>
            <a:off x="3387852" y="2880360"/>
            <a:ext cx="1632204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31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0212FB-415D-7AAC-278F-1110B6606886}"/>
              </a:ext>
            </a:extLst>
          </p:cNvPr>
          <p:cNvSpPr txBox="1"/>
          <p:nvPr/>
        </p:nvSpPr>
        <p:spPr>
          <a:xfrm>
            <a:off x="1698001" y="906738"/>
            <a:ext cx="371060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BB397F-D771-BCF7-DCA9-F57AE50E84A4}"/>
              </a:ext>
            </a:extLst>
          </p:cNvPr>
          <p:cNvSpPr txBox="1"/>
          <p:nvPr/>
        </p:nvSpPr>
        <p:spPr>
          <a:xfrm>
            <a:off x="6096000" y="906737"/>
            <a:ext cx="4128397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Theoretical</a:t>
            </a:r>
            <a:r>
              <a:rPr lang="pt-BR" sz="3600" b="1" dirty="0">
                <a:solidFill>
                  <a:schemeClr val="bg1"/>
                </a:solidFill>
              </a:rPr>
              <a:t> rounds</a:t>
            </a:r>
          </a:p>
        </p:txBody>
      </p:sp>
      <p:sp>
        <p:nvSpPr>
          <p:cNvPr id="6" name="Seta: Curva para a Direita 5">
            <a:extLst>
              <a:ext uri="{FF2B5EF4-FFF2-40B4-BE49-F238E27FC236}">
                <a16:creationId xmlns:a16="http://schemas.microsoft.com/office/drawing/2014/main" id="{283B4AA5-0796-7516-DC44-9E2C856F4A17}"/>
              </a:ext>
            </a:extLst>
          </p:cNvPr>
          <p:cNvSpPr/>
          <p:nvPr/>
        </p:nvSpPr>
        <p:spPr>
          <a:xfrm>
            <a:off x="463278" y="1072061"/>
            <a:ext cx="1219200" cy="35049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: Curva para a Esquerda 6">
            <a:extLst>
              <a:ext uri="{FF2B5EF4-FFF2-40B4-BE49-F238E27FC236}">
                <a16:creationId xmlns:a16="http://schemas.microsoft.com/office/drawing/2014/main" id="{CF6F7FC4-5325-F596-BA4D-601DF7A3CF29}"/>
              </a:ext>
            </a:extLst>
          </p:cNvPr>
          <p:cNvSpPr/>
          <p:nvPr/>
        </p:nvSpPr>
        <p:spPr>
          <a:xfrm>
            <a:off x="10204588" y="1023012"/>
            <a:ext cx="1255156" cy="35653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931B3FE-B16A-15EC-AD48-0E29D297D0D2}"/>
              </a:ext>
            </a:extLst>
          </p:cNvPr>
          <p:cNvGrpSpPr/>
          <p:nvPr/>
        </p:nvGrpSpPr>
        <p:grpSpPr>
          <a:xfrm>
            <a:off x="2521122" y="1707550"/>
            <a:ext cx="6888054" cy="4811192"/>
            <a:chOff x="2521122" y="1707550"/>
            <a:chExt cx="6888054" cy="481119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3AD61F9-4F3D-B202-964A-71132C11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1122" y="1707550"/>
              <a:ext cx="6888054" cy="4811192"/>
            </a:xfrm>
            <a:prstGeom prst="rect">
              <a:avLst/>
            </a:prstGeom>
          </p:spPr>
        </p:pic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4163358A-ADB2-2727-5FC1-4B73FFA5E69C}"/>
                </a:ext>
              </a:extLst>
            </p:cNvPr>
            <p:cNvSpPr/>
            <p:nvPr/>
          </p:nvSpPr>
          <p:spPr>
            <a:xfrm>
              <a:off x="8330184" y="2295144"/>
              <a:ext cx="1042416" cy="192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2630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042909B-CB07-4D34-019E-3A6BA2CB6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336" y="816815"/>
            <a:ext cx="8183868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EBD0098-F974-CCA7-68C1-0F836744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40" y="816815"/>
            <a:ext cx="8386239" cy="59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AD00C7D-D0BC-923C-6230-2C110488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1" y="752255"/>
            <a:ext cx="9737567" cy="6044302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47A4911-A04D-D8B5-CE59-2EF054E35C2D}"/>
              </a:ext>
            </a:extLst>
          </p:cNvPr>
          <p:cNvSpPr/>
          <p:nvPr/>
        </p:nvSpPr>
        <p:spPr>
          <a:xfrm>
            <a:off x="4466844" y="3136392"/>
            <a:ext cx="1357884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536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E24E49-827E-03D4-1F81-A4BE2EA3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76" y="100122"/>
            <a:ext cx="7948171" cy="12349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80E4BFA-5DEF-302A-551C-74CA8FBB8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" y="1335024"/>
            <a:ext cx="1552792" cy="38962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F82579C-6B8F-FD80-9003-97E28A178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27" y="1473109"/>
            <a:ext cx="2629721" cy="3758184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1D250BE-9336-1448-8952-735EA4C285E9}"/>
              </a:ext>
            </a:extLst>
          </p:cNvPr>
          <p:cNvCxnSpPr>
            <a:cxnSpLocks/>
          </p:cNvCxnSpPr>
          <p:nvPr/>
        </p:nvCxnSpPr>
        <p:spPr>
          <a:xfrm>
            <a:off x="603504" y="4992624"/>
            <a:ext cx="12161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557CA360-434B-36A7-49DE-E7E489B29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609" y="1509685"/>
            <a:ext cx="4422653" cy="213865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7FBF15C-FFE4-0CAD-2953-DBD4DBFAF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466" y="3895344"/>
            <a:ext cx="5626699" cy="26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0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E24E49-827E-03D4-1F81-A4BE2EA3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76" y="100122"/>
            <a:ext cx="7948171" cy="12349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80E4BFA-5DEF-302A-551C-74CA8FBB8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" y="1335024"/>
            <a:ext cx="1552792" cy="38962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F82579C-6B8F-FD80-9003-97E28A178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27" y="1473109"/>
            <a:ext cx="2629721" cy="3758184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1D250BE-9336-1448-8952-735EA4C285E9}"/>
              </a:ext>
            </a:extLst>
          </p:cNvPr>
          <p:cNvCxnSpPr>
            <a:cxnSpLocks/>
          </p:cNvCxnSpPr>
          <p:nvPr/>
        </p:nvCxnSpPr>
        <p:spPr>
          <a:xfrm>
            <a:off x="603504" y="4992624"/>
            <a:ext cx="12161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EC532C12-6A98-5E3C-9119-27171BF96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848" y="1422284"/>
            <a:ext cx="4688439" cy="192991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1817946-1199-BC84-5FCB-732B3D2CF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50" y="3429000"/>
            <a:ext cx="5596348" cy="16775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E9BBDBB-CEB6-ED93-18DE-29BE0010A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8175" y="5001720"/>
            <a:ext cx="6661850" cy="1774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0741C17-4CBD-1440-D642-A6108C5BF0DA}"/>
              </a:ext>
            </a:extLst>
          </p:cNvPr>
          <p:cNvSpPr txBox="1"/>
          <p:nvPr/>
        </p:nvSpPr>
        <p:spPr>
          <a:xfrm>
            <a:off x="9335275" y="1043877"/>
            <a:ext cx="2689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Ministry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Health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receives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data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from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each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round;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dirty="0">
              <a:solidFill>
                <a:srgbClr val="1F1F1F"/>
              </a:solidFill>
              <a:latin typeface="inherit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Programs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improvements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in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guidelines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for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health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services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;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Sends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a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summary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main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highlights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each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round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to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state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and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capital managers.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41E0B0-9775-1DF8-D0C0-FB5067CB2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EFDD8DB-FB76-59B2-E6ED-6315736410BF}"/>
              </a:ext>
            </a:extLst>
          </p:cNvPr>
          <p:cNvSpPr txBox="1"/>
          <p:nvPr/>
        </p:nvSpPr>
        <p:spPr>
          <a:xfrm>
            <a:off x="2748298" y="1919411"/>
            <a:ext cx="669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030A0"/>
                </a:solidFill>
                <a:latin typeface="Montserrat" panose="00000500000000000000" pitchFamily="2" charset="0"/>
              </a:rPr>
              <a:t>aeq@aids.gov.br</a:t>
            </a:r>
          </a:p>
        </p:txBody>
      </p:sp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D3B57C6-C0BD-D749-FF5F-32E7AE55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375811"/>
            <a:ext cx="10698068" cy="6106377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0A4BAF-82AB-D9B9-7F19-8C29959FF1A0}"/>
              </a:ext>
            </a:extLst>
          </p:cNvPr>
          <p:cNvSpPr/>
          <p:nvPr/>
        </p:nvSpPr>
        <p:spPr>
          <a:xfrm>
            <a:off x="7872984" y="5431536"/>
            <a:ext cx="1371600" cy="14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err="1">
                <a:solidFill>
                  <a:schemeClr val="tx1"/>
                </a:solidFill>
              </a:rPr>
              <a:t>Name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85C907E-EEB2-4725-88B9-42C3BB8F189D}"/>
              </a:ext>
            </a:extLst>
          </p:cNvPr>
          <p:cNvSpPr/>
          <p:nvPr/>
        </p:nvSpPr>
        <p:spPr>
          <a:xfrm>
            <a:off x="1764792" y="2955176"/>
            <a:ext cx="1554480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65F4E43-5B2E-CCDF-6812-61F78DD43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11779"/>
            <a:ext cx="65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98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53E9814-9A56-05B4-299A-A2037969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0" y="816815"/>
            <a:ext cx="9465353" cy="5467411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2A1FCCD-6781-0204-24CE-2612799C0194}"/>
              </a:ext>
            </a:extLst>
          </p:cNvPr>
          <p:cNvSpPr/>
          <p:nvPr/>
        </p:nvSpPr>
        <p:spPr>
          <a:xfrm>
            <a:off x="1655064" y="3428928"/>
            <a:ext cx="1170432" cy="125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47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6C4825-699E-B29E-7A6D-E144E87B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80" y="703590"/>
            <a:ext cx="7997896" cy="6154409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E52FA16-C6E6-F94F-6BA0-AC7267116EEF}"/>
              </a:ext>
            </a:extLst>
          </p:cNvPr>
          <p:cNvSpPr/>
          <p:nvPr/>
        </p:nvSpPr>
        <p:spPr>
          <a:xfrm>
            <a:off x="1675628" y="6532367"/>
            <a:ext cx="1588780" cy="3108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63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A13F727-F1AC-A0EB-6092-C2E989BD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457" y="752255"/>
            <a:ext cx="8351300" cy="590865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9EA963-A981-ADE3-4EAD-5B73B5325196}"/>
              </a:ext>
            </a:extLst>
          </p:cNvPr>
          <p:cNvSpPr/>
          <p:nvPr/>
        </p:nvSpPr>
        <p:spPr>
          <a:xfrm>
            <a:off x="3495715" y="2670048"/>
            <a:ext cx="3877056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NOME DO PROFISSIONAL</a:t>
            </a:r>
          </a:p>
        </p:txBody>
      </p:sp>
    </p:spTree>
    <p:extLst>
      <p:ext uri="{BB962C8B-B14F-4D97-AF65-F5344CB8AC3E}">
        <p14:creationId xmlns:p14="http://schemas.microsoft.com/office/powerpoint/2010/main" val="54757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305225D-634E-F5F7-9FE7-FE4A3069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010" y="51460"/>
            <a:ext cx="7444541" cy="67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890B041-40A6-C5D3-C4E9-66B1077B6037}"/>
              </a:ext>
            </a:extLst>
          </p:cNvPr>
          <p:cNvSpPr txBox="1"/>
          <p:nvPr/>
        </p:nvSpPr>
        <p:spPr>
          <a:xfrm>
            <a:off x="8860536" y="1152144"/>
            <a:ext cx="31638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Unit </a:t>
            </a:r>
            <a:r>
              <a:rPr lang="pt-BR" dirty="0" err="1"/>
              <a:t>coordinator</a:t>
            </a:r>
            <a:r>
              <a:rPr lang="pt-BR" dirty="0"/>
              <a:t>:</a:t>
            </a:r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monitor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results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participants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in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your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unit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altLang="pt-BR" dirty="0">
              <a:solidFill>
                <a:srgbClr val="1F1F1F"/>
              </a:solidFill>
              <a:latin typeface="inherit"/>
            </a:endParaRPr>
          </a:p>
          <a:p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monitor execution when the professional fails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offer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theoretical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practical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training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A5200E-274E-03DF-9025-767F6BCF8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"/>
          <a:stretch/>
        </p:blipFill>
        <p:spPr>
          <a:xfrm>
            <a:off x="488592" y="576072"/>
            <a:ext cx="82681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8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07E871-3A20-EA8D-5431-770AC5BE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8" y="819780"/>
            <a:ext cx="9811375" cy="5599308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 and Use PT data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20D6EF-0B40-6333-D96F-56EE5EDD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40A4BAF-82AB-D9B9-7F19-8C29959FF1A0}"/>
              </a:ext>
            </a:extLst>
          </p:cNvPr>
          <p:cNvSpPr/>
          <p:nvPr/>
        </p:nvSpPr>
        <p:spPr>
          <a:xfrm>
            <a:off x="6793992" y="5413248"/>
            <a:ext cx="1197864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err="1">
                <a:solidFill>
                  <a:schemeClr val="tx1"/>
                </a:solidFill>
              </a:rPr>
              <a:t>Name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85C907E-EEB2-4725-88B9-42C3BB8F189D}"/>
              </a:ext>
            </a:extLst>
          </p:cNvPr>
          <p:cNvSpPr/>
          <p:nvPr/>
        </p:nvSpPr>
        <p:spPr>
          <a:xfrm>
            <a:off x="2596896" y="3136392"/>
            <a:ext cx="1481328" cy="292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487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237</Words>
  <Application>Microsoft Office PowerPoint</Application>
  <PresentationFormat>Widescreen</PresentationFormat>
  <Paragraphs>56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inherit</vt:lpstr>
      <vt:lpstr>Montserrat</vt:lpstr>
      <vt:lpstr>Montserrat ExtraBold</vt:lpstr>
      <vt:lpstr>Wingdings</vt:lpstr>
      <vt:lpstr>Tema do Office</vt:lpstr>
      <vt:lpstr>Manage and Use PT data  Brazilian Experience   Renata Cristina Messores Rudolf Laboratory of Molecular Biology, Microbiology and Serology (LBMMS)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Laboratório de Biologia Molecular Microbiologia e Sorologia LBMMS</dc:creator>
  <cp:lastModifiedBy>Laboratório de Biologia Molecular Microbiologia e Sorologia LBMMS</cp:lastModifiedBy>
  <cp:revision>9</cp:revision>
  <dcterms:created xsi:type="dcterms:W3CDTF">2024-08-13T21:16:50Z</dcterms:created>
  <dcterms:modified xsi:type="dcterms:W3CDTF">2024-08-16T20:31:29Z</dcterms:modified>
</cp:coreProperties>
</file>